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0"/>
  </p:handoutMasterIdLst>
  <p:sldIdLst>
    <p:sldId id="274" r:id="rId2"/>
    <p:sldId id="295" r:id="rId3"/>
    <p:sldId id="296" r:id="rId4"/>
    <p:sldId id="297" r:id="rId5"/>
    <p:sldId id="298" r:id="rId6"/>
    <p:sldId id="299" r:id="rId7"/>
    <p:sldId id="300" r:id="rId8"/>
    <p:sldId id="301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10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131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8EFEC83-9966-0E3B-4B9F-2A7B5C8C5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1/4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087B59A-2C63-3035-F81F-19794291A1C6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720A5171-64BA-0023-CAE3-FBA44B0EBBE1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A633D419-1BA4-BFAA-22AC-E3AB932A51AA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0B9C08F4-6A0F-7701-CE17-258F9DF9D86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170B47FB-2F14-B64B-D098-5D0400F11FF1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40ED1A48-489C-F1D6-589A-4DD134DCF803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90DE2E72-23C4-77CD-30CA-AFC04E78ABB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FFC72EC4-A01A-F810-FE1F-5870F75EFF31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633B2F62-E853-4E05-2DBF-3A09DFDA4901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9E2D80D1-DB2E-1FB7-EEE3-F178E38FF45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4E20994D-59FC-8B39-F3C3-408888F06D78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80BC420A-1DA6-7128-232C-08D85A255934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642F9AA7-E52A-9B33-F2E3-16F7A304765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8026EA1F-4C76-EFEE-8DA8-61CE158E7366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51961206-39A2-68C4-1468-E89A472CA50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42B2B8EF-4368-F5A8-4CF8-98B098CDDC3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22218C9D-31DE-A300-34EB-E4DD34898F0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41CF3C9B-90C5-5B7D-B2CD-544C3FAF6829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1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56583CCD-BBD9-69DA-6BCD-A6FDC481BF65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771422D1-5998-668C-C786-96D14D48C65D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9331C119-FD23-A965-F157-4341251F5B55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5BF87D4-54F8-3E8A-4984-69BA00E4A369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9C82D7B-9C80-BB15-EA34-723BD51B46C0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86B92AF-713B-10BC-68E5-3D329627DCF9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ECBFC2BF-C675-4646-758C-ABB436A1C2BE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100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41B10325-092C-9241-CDBF-8E4CD5191540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+43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C46E34D4-D4CF-24CF-7A5B-B0588A51DA34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- 5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31D5BA21-4799-6961-8E67-90095701C989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9AC6337E-5AE8-0F26-044E-92BAD45991A8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2127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096D92-84B7-B52D-3579-4D77E91F5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B0E82-9E73-893A-F028-28A37729B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1/4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DE488B3-2C3D-E6FC-ED5C-E69CE3923EB2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A297FBBA-FE19-9FB3-7108-51FC33B666F7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80D4D11D-4822-489D-60ED-71D043987AB1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07EB613C-855E-449D-2451-28D19AB31C7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30808B7A-E528-8F47-E6BD-D48728C8FD21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20E52BE6-079A-A0CA-E8C8-0A229FEC80F8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EA9077F0-F227-0439-81A2-79B5C0F1C9E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4CBFD548-3937-F5E9-5181-C7CABB4F8938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3D4D5163-2E90-7408-6AFC-AB0844BC619A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37719CA0-44E8-2953-ACCD-7B181EFCDB4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7ECB1F5C-1286-A7D1-72B1-5AB1ECE531E3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092FC89C-C2AA-B683-C1BF-15329616D228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14E01B61-F42C-8762-7157-AEE33B6DC45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8B84E219-03E5-FFBB-EE9D-9B0C292E8BBE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6E812337-E436-A631-8843-333058C687BF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6CD2B475-7309-B39D-32C2-B52458509B0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915DF4F5-8A27-7F6C-61C7-A90A69C08FF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A1F17B7A-395C-C896-FFF3-68841E9CF784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1: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DC08E977-60C6-D0C4-6DA5-C13B35C8B0DD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07287F72-4927-0133-975B-C3E7D02B88A3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446F02C1-F440-D97F-9554-8FD77641F2AC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94AFA83-8ED8-2108-EE5B-B3E7DE56A21B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BDDF15F-4318-564E-4D6E-7F433E08827F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ADB06A0-845B-6BC6-A68E-1B466757EA60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6" name="ZoneTexte 35">
            <a:extLst>
              <a:ext uri="{FF2B5EF4-FFF2-40B4-BE49-F238E27FC236}">
                <a16:creationId xmlns:a16="http://schemas.microsoft.com/office/drawing/2014/main" id="{C9E3E91F-4D62-605B-9DCE-F8C77A32EC41}"/>
              </a:ext>
            </a:extLst>
          </p:cNvPr>
          <p:cNvSpPr txBox="1"/>
          <p:nvPr/>
        </p:nvSpPr>
        <p:spPr>
          <a:xfrm>
            <a:off x="1904904" y="5462903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100 + 43 = 143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806DDAF-4E12-1E34-41BB-F0347A6D0E93}"/>
              </a:ext>
            </a:extLst>
          </p:cNvPr>
          <p:cNvSpPr txBox="1"/>
          <p:nvPr/>
        </p:nvSpPr>
        <p:spPr>
          <a:xfrm>
            <a:off x="7813239" y="4954800"/>
            <a:ext cx="1018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138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AA728AF-B2D5-A490-ABC3-9EACB85C0695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100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14F8036-3CB8-76DA-0798-CE583A818D74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+43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82184496-CCB6-6AF2-0D4A-A6B847322CAC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- 5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F19EFC5E-E0B2-CE6A-42E4-025F175F8F54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855FE10E-3B74-66AF-89BF-3D67D5D0DD3E}"/>
              </a:ext>
            </a:extLst>
          </p:cNvPr>
          <p:cNvSpPr txBox="1"/>
          <p:nvPr/>
        </p:nvSpPr>
        <p:spPr>
          <a:xfrm>
            <a:off x="1803009" y="6034326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143 – 5  = 138</a:t>
            </a:r>
          </a:p>
        </p:txBody>
      </p:sp>
    </p:spTree>
    <p:extLst>
      <p:ext uri="{BB962C8B-B14F-4D97-AF65-F5344CB8AC3E}">
        <p14:creationId xmlns:p14="http://schemas.microsoft.com/office/powerpoint/2010/main" val="30948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FA4E1F-488F-9D26-E6E8-0F2D1FDE4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1C61CC3-5094-8AF7-9A1C-4C293D6D2B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2/4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F39D3B9-D26C-B5A2-5743-447CD2233288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6C9CCBD5-CCC9-2927-6944-FB32CCE1B700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872088CD-C40D-88F7-6BFB-F95AABCB0A75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D2498F83-5471-2A3C-C83F-50161622B4E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48E2C0ED-B7AA-8C26-24D7-05837C16FF78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9C88049D-E0D7-EB27-BE0A-9B3AF122C54D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E2467E22-10C9-16A6-2760-7B9A8E28F50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BBFA4171-0843-C3B3-37C0-35434BF048E7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FA2146B8-E84E-76BA-5081-83E6EB802AC7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29FB7A60-8662-C5D0-ED15-1142ED65C12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4898880C-0504-1D2A-F821-C1D1133EB338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251B53BA-7A07-77B4-4875-07B211780E16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46D318EC-39BE-31BB-2866-E33C65A2CF6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0A0DE8C8-E1EC-F1CA-1D7A-D8B5956ED484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224F5A00-E2B9-B78C-5601-B46E767EC787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5A184955-7995-D99C-D46C-C1851CC0492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60D645C9-55DA-6610-6296-8830248774F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9FC1C777-0F81-968E-A0B6-88BAFC5B34E2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2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EB0FAAAA-97BD-7106-6762-652D519DE95E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8A731832-8720-EBA0-1ACE-61486FCF4A19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CC34F0DC-C90A-6F0B-CCEF-427E77C324AC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97BF0C8-4D7C-BA77-D242-9D95B055EEBB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29C0F66-4E6E-A13D-2E95-98241FD55503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B466A01-7C95-C9EB-F15C-FE9691ED834E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1A980A14-A827-B6B6-CA77-7FC3E3CCDC31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220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2180016E-F3DB-B063-3F09-AE8CD93E4CAB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+50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971CCC08-4D14-73FE-26D3-9725CCA16265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- 20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172C3577-3649-41D4-BD1A-6D4162104A2B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D020D3D8-8D1A-D943-9100-076A62335DC3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6289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2D9DB-D1D0-E055-6FD4-58B57D3D96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74F2861-57C6-4541-2B78-ECE86CDB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2/4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6C3D6BA-0F06-38F8-D3C6-DBAB54CA3EEA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A06D827C-914D-AC34-72E6-C8A247EA84D7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EC10D4C9-E495-710D-33B7-51E7F4AAB5BD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735BDDD4-DEF9-7A91-72AC-021404C8357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7DBC9407-908F-B246-814F-0B7706BCADC7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8ACA9FE5-6FFB-B6EA-EC2D-03DE720125C0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6F352C7A-267E-B2D5-CD9A-3C3D4E776FF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CFCA5A24-2337-95BB-F1FB-304213D37FD0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880576E9-9028-FB08-8F82-73376018FA0E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B199A239-5B0C-1291-864C-4CF6408F46B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A196D3FF-45CD-D7CF-09C6-69DDD6CCB897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339F25F6-D3C3-5B9F-2D1E-BD99042E192F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C2952196-39F5-7621-8196-CDEC3A654BD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795786DA-4337-00A1-2304-78CB5990ADFF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C9938020-0366-7732-39C7-28AE81C8C86E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2B944F7C-8FED-27ED-6C7E-4A08B2D2AD0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6E6ABC0B-6B91-D1AF-7C91-D61D86733EF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FEEB3AD5-7AFB-4718-370A-8B994AAAA2A4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2: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178A2113-D066-C01F-C33D-46CF3419972D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4D1D7F2B-3F80-F231-BDE2-D4DFCB7B11B2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1D5AC76F-0943-E3AC-AA9F-143848481023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2BCA742-0A0A-68AB-61B8-BED23EA099F8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2BE5EE8-1643-3C28-DA0A-A064E121E984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4CEC120-ADC3-DB58-1DE2-A769E57034D7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6" name="ZoneTexte 35">
            <a:extLst>
              <a:ext uri="{FF2B5EF4-FFF2-40B4-BE49-F238E27FC236}">
                <a16:creationId xmlns:a16="http://schemas.microsoft.com/office/drawing/2014/main" id="{67655E5F-A23A-55AB-D25F-575D3B2E46DD}"/>
              </a:ext>
            </a:extLst>
          </p:cNvPr>
          <p:cNvSpPr txBox="1"/>
          <p:nvPr/>
        </p:nvSpPr>
        <p:spPr>
          <a:xfrm>
            <a:off x="1904904" y="5462903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220 + 50 = 270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6BC4998-A2CF-F0DC-39B5-29E646DD8516}"/>
              </a:ext>
            </a:extLst>
          </p:cNvPr>
          <p:cNvSpPr txBox="1"/>
          <p:nvPr/>
        </p:nvSpPr>
        <p:spPr>
          <a:xfrm>
            <a:off x="7813239" y="4954800"/>
            <a:ext cx="1018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250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0168B53-CDAB-FD91-2227-AFBCF7D379F2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220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3978183-4A48-2BBB-6172-DD59723D5C43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+50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D237A013-E2E9-5003-68E9-FCE737179044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- 20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E2F06224-6A92-4325-D3AC-8AAB61413822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C62610B2-4677-E0FB-7596-0709E24CBB78}"/>
              </a:ext>
            </a:extLst>
          </p:cNvPr>
          <p:cNvSpPr txBox="1"/>
          <p:nvPr/>
        </p:nvSpPr>
        <p:spPr>
          <a:xfrm>
            <a:off x="1803009" y="6034326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270 – 20  = 250</a:t>
            </a:r>
          </a:p>
        </p:txBody>
      </p:sp>
    </p:spTree>
    <p:extLst>
      <p:ext uri="{BB962C8B-B14F-4D97-AF65-F5344CB8AC3E}">
        <p14:creationId xmlns:p14="http://schemas.microsoft.com/office/powerpoint/2010/main" val="1373486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C19FD-13FC-5B68-415C-39BC07D7E5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B16296B-4913-655D-D885-78EF6E0132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3/4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3FEB4D10-65DD-FE5D-C838-572036F813CD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5927F3FF-002E-84CD-E95C-BCBEF61D1ECD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82DC2335-0497-E4A1-1815-773997DF491D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FCF0AFE0-9346-92A8-AF56-238A3D3EA8A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23722CE6-C37A-1DA5-5765-166DE9A80A7E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40DDCD01-C90A-ABF4-2300-066BFADDA4C6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F23A9DCF-98DD-DAE8-53DC-2AC57959353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2E7F7DD6-A8AE-AF78-64DE-A4F3673950C1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830CF3E6-5158-5D5D-32F7-4E62E6AAA731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7EE9CE62-A461-4C8F-B656-F29AAD649BC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FEDE580A-1892-A5D2-DBB3-2576DE24DA09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B5465ADE-B7EC-1B23-5B34-FE5D1697FE1B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C73004A0-40C1-D4BB-0673-9E4760E39AE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EB3B2843-1E4A-0BB6-8A0D-6997EEF75F6C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FC8701C7-1F45-E6CE-F668-7B198EE77F7A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877DEA60-34D1-C366-3C6C-DE1FA7BF987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20B4A046-E7F6-F897-2E15-9A9BA8A34CB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A4113FBE-7685-97DE-D569-30B5B4BFA55F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3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AFD1E2E5-0D30-F15A-5677-62C5702D2F44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ABBD3602-32A6-86CC-C497-033482B6B5B6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DD9D9CCF-E4AE-1A27-DF2D-A8EF36A8FD4A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E34A2D9-CF07-27C3-87DB-933E4A3FD993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5C2FF68-A0A4-9729-1C81-F0CE18F4C8B7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C015A1A-0852-BF71-DDA0-CE9FC1EB83EC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EB4CBE48-118B-2618-69F8-E75C8B1E9D12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458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A4F7D26E-CE8B-9CB3-B73D-125C038C422D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-10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CE16DE7A-A43F-D16E-60B5-EB18D2AEBA18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- 13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3ACFBC5-CE26-115C-B5CF-B2DA638B31A1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8C04F5CE-7CB1-F344-B6B1-58AA0DC18209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20059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6783B-84A4-1AE5-D9CD-6ECEDC772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5D6B0B9-6900-4E32-AACA-3C3614CB79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3/4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AC78128-787C-9976-FEC0-259E46533EAC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F8D2A867-234A-BB3B-0172-60B19BFCCA98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5B6CCBDB-C494-C282-9301-FD2154379BFB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D4CD5180-7430-ED1F-AE2C-AD2204BAA13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C75A6D03-C25C-A208-332F-DEC3C4185335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16DCD61C-059A-B16A-85BF-5A95182F8D21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CFD6C71B-4B49-5E18-DDC7-A1DAC5DEEE3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E1745D78-5312-7149-5AB7-C6ACC496C391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4F4A5E83-5A9C-1C46-BBAB-25AF4E97FAA4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62C961C3-403B-044F-76AB-689C6C81A92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8EB5C305-C03E-9FA3-C509-8F7AB009191B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D7058165-D3ED-7165-46EC-0AD067C23FB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361F74CE-B8DD-D8E3-A462-B5928D0DEB8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B56AD21A-44C5-D5B9-32E2-56C096EEB35F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CF3D5AB2-1EBF-308E-3B05-7B7BA74595D6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EB57F970-EB80-4543-2475-C39C32B14DC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A49C1343-E716-594A-C889-83DF26AB7B0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407F24F1-8132-9390-33EE-DA2381888E8D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3: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10BBCECE-731C-2541-CF1A-32E084777492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5F7DCCA9-A713-6A25-FE30-A590A64608C1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98992E8-C839-28FD-58E7-7E59F3E44303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6C94CD5-F793-131B-4BE2-95DF26265E45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AEF5AB4-2C42-277C-FFCC-C2458A1A4637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12C1C83-4015-8CC2-F1B6-8EFDA45BBCEF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6" name="ZoneTexte 35">
            <a:extLst>
              <a:ext uri="{FF2B5EF4-FFF2-40B4-BE49-F238E27FC236}">
                <a16:creationId xmlns:a16="http://schemas.microsoft.com/office/drawing/2014/main" id="{2151C496-A98C-3AAB-0351-32D67AA6B047}"/>
              </a:ext>
            </a:extLst>
          </p:cNvPr>
          <p:cNvSpPr txBox="1"/>
          <p:nvPr/>
        </p:nvSpPr>
        <p:spPr>
          <a:xfrm>
            <a:off x="1904904" y="5462903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458 – 10 = 448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67B7EE4-415E-5BD5-E126-FF1CE1095DC5}"/>
              </a:ext>
            </a:extLst>
          </p:cNvPr>
          <p:cNvSpPr txBox="1"/>
          <p:nvPr/>
        </p:nvSpPr>
        <p:spPr>
          <a:xfrm>
            <a:off x="7813239" y="4954800"/>
            <a:ext cx="1018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435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3453398-9506-768D-F7A1-933852FCB8D4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458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E2E6C59-4A35-2313-1195-8EC4695E4DE9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-10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8F07539-1726-7D00-526E-410AD8776BD0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- 13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EDC3DEE-49CC-0F56-BCD0-C2A5EF034D4F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56639AFB-2975-0847-0139-79A1A385FD67}"/>
              </a:ext>
            </a:extLst>
          </p:cNvPr>
          <p:cNvSpPr txBox="1"/>
          <p:nvPr/>
        </p:nvSpPr>
        <p:spPr>
          <a:xfrm>
            <a:off x="1803009" y="6034326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448 – 13  = 435</a:t>
            </a:r>
          </a:p>
        </p:txBody>
      </p:sp>
    </p:spTree>
    <p:extLst>
      <p:ext uri="{BB962C8B-B14F-4D97-AF65-F5344CB8AC3E}">
        <p14:creationId xmlns:p14="http://schemas.microsoft.com/office/powerpoint/2010/main" val="429122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745404-0165-390C-5A4F-354D092057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CAECDC4-E60D-FB02-B1AD-6CAC00C859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4/4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17F1BECA-323B-8CB0-E6E7-EB7095F32BD4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36AD98CF-7A82-75B1-F7B4-B395409BDE9E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C1A75936-12E5-841D-C245-F32A409AFB4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6419500D-A5A0-44E4-4063-CDC2BC5DF6B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FD602F79-2487-0C40-EDF2-32DD56C35AD1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FDF58948-216D-0020-4BE7-A47C6CE90ADF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3FB0B66D-60F6-F33F-4065-7814A1EFD80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A4D022D5-CACD-9454-0968-EA52CEBA9E1C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952ED65C-721D-5F86-DEA1-7F7E0E9D8CDC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B50F76F1-BCC2-0A42-C00A-6A3508E61AD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E727095A-F507-3353-B130-5181339E6C79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7DCECD2F-D020-D598-5D8C-2D42F679AE18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17BC68EB-4E01-4BEC-8F3B-6E0D2170C68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EB0F206C-C21E-027E-8E93-4231A71756AC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7AC4CCDE-D9BF-AC64-A531-C3B127061A0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D9BE0245-F418-769D-3ED3-665494B8B4A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65B455C0-2BDC-C7C5-A145-34E6114D744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88650147-5C7E-5B01-2321-49E36E510A55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4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3F60ACD6-473D-5345-395A-4A168870C003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4C7E829D-0DD8-939D-4158-FD46E22DD224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3B0B896E-4B20-C3C4-3CCF-701A6F115326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1A5BBA0-CE29-C33F-2266-EA78DED5023F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48504DE-FC55-0B8C-9E9B-8274F7870F0E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43B1F7B-2DC5-3065-D7DA-F595DAC88657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46603C32-B10D-A9F3-BE25-1E2A6212FE01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395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CA0E9799-70E8-622C-DFAA-7E028555261E}"/>
              </a:ext>
            </a:extLst>
          </p:cNvPr>
          <p:cNvSpPr txBox="1"/>
          <p:nvPr/>
        </p:nvSpPr>
        <p:spPr>
          <a:xfrm>
            <a:off x="2160068" y="4513466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-20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C4EC7542-DBF8-4CE6-565C-E8A4BFF109D0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AA2D1C6-19F9-F60A-06DC-1181C1B4FCB0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+25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9865603E-5045-CA88-4159-289A88FD6D8F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576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D058D1-C3B6-07C2-AF2C-62531EF31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8AC861D-F610-EA74-504F-3677569666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4/4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05716351-7202-EC1D-0AEC-AD3A9A36BB15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08E4BFAF-9651-DA97-A518-FA66B53FF623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F7C88B94-0D61-BBDC-FC8D-D40D5D004D3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F0EEBA5E-DC74-F4C2-0A9E-A6128BF792A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DB31C439-BEDD-29F9-BF49-8A35AF927E73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0EF3AC4C-EF01-44D9-F04E-2ACB781AE543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2AE72026-8FDB-5746-2E88-00D75545644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80AF985E-3215-0C57-3456-DBB963598B4C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DB145505-ABEE-9CA7-6A42-BEAFFA772261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FE4C150E-4FF4-C27E-38E8-6B98D9D3F99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921F063C-24CD-D39A-02C9-C673BA26736A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F40E76CA-AE08-3B67-CF3A-2AA8C130D68F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21327CE5-EEBF-CC0C-2E9F-F0A00145F8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9C9DA1BC-7E3D-1C6A-810F-EAF0631D7B5E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3398A007-80A8-818A-CD42-DD381E29BB6D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1FF3F981-C1B9-BC09-F849-4EDAF022B8C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F03E3C85-1991-5B91-C7F8-8F60A1F2854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3B9F980B-FE23-E0F0-E5CB-CA7546148828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4: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E67CE09F-306B-2C33-9BF8-FE741A61E160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5AD89F95-EB44-6A30-D1C4-4FD69CD497AB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9A0741A1-47AC-F069-C6B5-D030890AE5EB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742E90F-87BD-82D0-9560-C4FD9C4850EC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712D757-4810-FB6D-1008-5DE520C9BB62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152DAF8-0333-AFFB-09CD-4284B32B8C96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6" name="ZoneTexte 35">
            <a:extLst>
              <a:ext uri="{FF2B5EF4-FFF2-40B4-BE49-F238E27FC236}">
                <a16:creationId xmlns:a16="http://schemas.microsoft.com/office/drawing/2014/main" id="{2356E007-B478-7402-F8E2-8F3F2E999323}"/>
              </a:ext>
            </a:extLst>
          </p:cNvPr>
          <p:cNvSpPr txBox="1"/>
          <p:nvPr/>
        </p:nvSpPr>
        <p:spPr>
          <a:xfrm>
            <a:off x="1904904" y="5462903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395 – 20 = 375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86B6735-5EC6-6005-8608-70E21C030338}"/>
              </a:ext>
            </a:extLst>
          </p:cNvPr>
          <p:cNvSpPr txBox="1"/>
          <p:nvPr/>
        </p:nvSpPr>
        <p:spPr>
          <a:xfrm>
            <a:off x="7813239" y="4954800"/>
            <a:ext cx="1018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400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78F2F9E-78D5-0211-FC42-9DEAFB9CDA0F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395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032DECB-0C34-3E71-58D0-E7993058E0FC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-20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AFDBF47C-0F80-1AA0-2625-7B4E136FE927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93812234-8F76-56B5-A3C3-3293A602702F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+25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80DC1BF-D4D0-C6F9-5E99-22DE58CF70A2}"/>
              </a:ext>
            </a:extLst>
          </p:cNvPr>
          <p:cNvSpPr txBox="1"/>
          <p:nvPr/>
        </p:nvSpPr>
        <p:spPr>
          <a:xfrm>
            <a:off x="1803009" y="6034326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375 + 25 = 400</a:t>
            </a:r>
          </a:p>
        </p:txBody>
      </p:sp>
    </p:spTree>
    <p:extLst>
      <p:ext uri="{BB962C8B-B14F-4D97-AF65-F5344CB8AC3E}">
        <p14:creationId xmlns:p14="http://schemas.microsoft.com/office/powerpoint/2010/main" val="64261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/>
      <p:bldP spid="3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417</TotalTime>
  <Words>204</Words>
  <Application>Microsoft Office PowerPoint</Application>
  <PresentationFormat>Affichage à l'écran (4:3)</PresentationFormat>
  <Paragraphs>104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MH</cp:lastModifiedBy>
  <cp:revision>42</cp:revision>
  <dcterms:created xsi:type="dcterms:W3CDTF">2023-02-07T14:55:57Z</dcterms:created>
  <dcterms:modified xsi:type="dcterms:W3CDTF">2025-07-19T13:56:54Z</dcterms:modified>
</cp:coreProperties>
</file>